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30D033-8097-4DF5-A198-6DDC3A2BA1A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DEEAF8-E305-4C0B-9D4E-053D186B4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0D033-8097-4DF5-A198-6DDC3A2BA1A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EEAF8-E305-4C0B-9D4E-053D186B4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0D033-8097-4DF5-A198-6DDC3A2BA1A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EEAF8-E305-4C0B-9D4E-053D186B4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0D033-8097-4DF5-A198-6DDC3A2BA1A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EEAF8-E305-4C0B-9D4E-053D186B43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0D033-8097-4DF5-A198-6DDC3A2BA1A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EEAF8-E305-4C0B-9D4E-053D186B43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0D033-8097-4DF5-A198-6DDC3A2BA1A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EEAF8-E305-4C0B-9D4E-053D186B43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0D033-8097-4DF5-A198-6DDC3A2BA1A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EEAF8-E305-4C0B-9D4E-053D186B43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0D033-8097-4DF5-A198-6DDC3A2BA1A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EEAF8-E305-4C0B-9D4E-053D186B432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0D033-8097-4DF5-A198-6DDC3A2BA1A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EEAF8-E305-4C0B-9D4E-053D186B4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30D033-8097-4DF5-A198-6DDC3A2BA1A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EEAF8-E305-4C0B-9D4E-053D186B43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30D033-8097-4DF5-A198-6DDC3A2BA1A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DEEAF8-E305-4C0B-9D4E-053D186B43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30D033-8097-4DF5-A198-6DDC3A2BA1A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DEEAF8-E305-4C0B-9D4E-053D186B43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6269" y="1700808"/>
            <a:ext cx="7349232" cy="38164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проект «Демография»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«Спорт-норма жизни» </a:t>
            </a:r>
            <a:b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Дрожжановском</a:t>
            </a: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 Республики Татарстан</a:t>
            </a:r>
            <a:b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024" y="6885066"/>
            <a:ext cx="7772400" cy="1199704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8640"/>
            <a:ext cx="573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" y="0"/>
            <a:ext cx="14017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5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0255" y="69340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87"/>
            <a:ext cx="1402202" cy="8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8640"/>
            <a:ext cx="573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86320"/>
            <a:ext cx="4512501" cy="3766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31" y="2996952"/>
            <a:ext cx="4187957" cy="36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7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2348880"/>
            <a:ext cx="6676975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573074" cy="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"/>
            <a:ext cx="1401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23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1911" y="6957392"/>
            <a:ext cx="8229600" cy="1143000"/>
          </a:xfrm>
        </p:spPr>
        <p:txBody>
          <a:bodyPr>
            <a:noAutofit/>
          </a:bodyPr>
          <a:lstStyle/>
          <a:p>
            <a:endParaRPr lang="ru-RU" sz="1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21"/>
            <a:ext cx="1402202" cy="82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573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484784"/>
            <a:ext cx="77768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проект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«Демография»  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В рамках национального проекта региональный проект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«Спорт-норма жизни»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Дрожжановском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муниципальном районе Республики Татарстан 2019 году в было произведено приобретение спортивно-технологического оборудования для создания малых спортивных площадок для подготовки к Всероссийскому физкультурно-спортивному комплексу «Готов к труду и обороне».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сумма проекта -3,0 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6956" y="1628800"/>
            <a:ext cx="4016662" cy="6480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Проведение подготовительных земляных работ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573074" cy="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" y="0"/>
            <a:ext cx="14017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28675"/>
            <a:ext cx="4139175" cy="3104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30978"/>
            <a:ext cx="4392488" cy="34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5013176"/>
            <a:ext cx="6696744" cy="72008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Разравнивание грунта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8640"/>
            <a:ext cx="573074" cy="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" y="0"/>
            <a:ext cx="14017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4" y="1227231"/>
            <a:ext cx="4176464" cy="345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59"/>
            <a:ext cx="4248472" cy="34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2735" y="5373216"/>
            <a:ext cx="6480720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Укладка резиновой крошки и строительного песка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0"/>
            <a:ext cx="1402202" cy="8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573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1" b="15926"/>
          <a:stretch/>
        </p:blipFill>
        <p:spPr>
          <a:xfrm>
            <a:off x="1043608" y="908720"/>
            <a:ext cx="70389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7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537" y="4005064"/>
            <a:ext cx="3672408" cy="172819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Трамбовка щебня под установку спортивного инвентаря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8640"/>
            <a:ext cx="573074" cy="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17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" b="20249"/>
          <a:stretch/>
        </p:blipFill>
        <p:spPr>
          <a:xfrm>
            <a:off x="4499991" y="980728"/>
            <a:ext cx="4180565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7" b="18978"/>
          <a:stretch/>
        </p:blipFill>
        <p:spPr>
          <a:xfrm>
            <a:off x="251518" y="980728"/>
            <a:ext cx="4032447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" r="33535" b="24366"/>
          <a:stretch/>
        </p:blipFill>
        <p:spPr>
          <a:xfrm>
            <a:off x="4499991" y="3622677"/>
            <a:ext cx="4190615" cy="29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9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8104" y="1520788"/>
            <a:ext cx="3240360" cy="16561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травм безопасной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резиновой плитки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2202" cy="8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8640"/>
            <a:ext cx="573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4" t="1051" r="1780" b="19597"/>
          <a:stretch/>
        </p:blipFill>
        <p:spPr>
          <a:xfrm>
            <a:off x="232066" y="980728"/>
            <a:ext cx="5033449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8260" r="1796" b="12370"/>
          <a:stretch/>
        </p:blipFill>
        <p:spPr>
          <a:xfrm>
            <a:off x="3347864" y="3895483"/>
            <a:ext cx="5525010" cy="26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4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6436" y="6961765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"/>
            <a:ext cx="1402202" cy="8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573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5" y="1268759"/>
            <a:ext cx="4179517" cy="4176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37226"/>
            <a:ext cx="4216539" cy="4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5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34" y="4437112"/>
            <a:ext cx="4176463" cy="100811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Установка спортивного инвентаря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0"/>
            <a:ext cx="1402202" cy="8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573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4" y="980728"/>
            <a:ext cx="4501884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47" y="980728"/>
            <a:ext cx="4047064" cy="2752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47" y="3861048"/>
            <a:ext cx="4047064" cy="26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06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239</TotalTime>
  <Words>75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       Национальный проект «Демография»  «Спорт-норма жизни»  в Дрожжановском муниципальном районе Республики Татарстан </vt:lpstr>
      <vt:lpstr>Презентация PowerPoint</vt:lpstr>
      <vt:lpstr>Проведение подготовительных земляных работ</vt:lpstr>
      <vt:lpstr>Разравнивание грунта</vt:lpstr>
      <vt:lpstr>Укладка резиновой крошки и строительного песка</vt:lpstr>
      <vt:lpstr>Трамбовка щебня под установку спортивного инвентаря</vt:lpstr>
      <vt:lpstr>Установка  травм безопасной резиновой плитки</vt:lpstr>
      <vt:lpstr>Презентация PowerPoint</vt:lpstr>
      <vt:lpstr>Установка спортивного инвентаря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«Демография» «Спорт-норма жизни»  в Дрожжановском муниципальном районе Республики Татарстан</dc:title>
  <dc:creator>Admin</dc:creator>
  <cp:lastModifiedBy>Admin</cp:lastModifiedBy>
  <cp:revision>11</cp:revision>
  <dcterms:created xsi:type="dcterms:W3CDTF">2020-01-15T06:50:40Z</dcterms:created>
  <dcterms:modified xsi:type="dcterms:W3CDTF">2020-01-15T10:50:18Z</dcterms:modified>
</cp:coreProperties>
</file>